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FFF45-B0B8-62F6-8D85-EC72FC8D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C44B4F2-DF15-F0EC-3550-17F222E1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E0E8E-C6CB-41F2-A47F-88B148E47E3A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EEFFF04-5DD2-931B-30DF-08D1B6C4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344831-8958-07D8-AC7F-C8735251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6DEC0-2699-43BF-B338-3B887C1BBA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604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60DC955-9509-02AB-FB80-C563DE87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CD8A3D-F3C0-AAD9-6A81-F0DB6728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254936-C18F-0CD1-7C70-B270985A0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E0E8E-C6CB-41F2-A47F-88B148E47E3A}" type="datetimeFigureOut">
              <a:rPr lang="zh-TW" altLang="en-US" smtClean="0"/>
              <a:t>2023/6/13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41CFD2-2815-02FF-0760-CF4B7D24B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54AFB4-B28A-B00F-AFBA-972A08A7A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6DEC0-2699-43BF-B338-3B887C1BBA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20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53D1302-6267-AB45-4F07-B64C4CD7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華綜體W5" panose="020B0509000000000000" pitchFamily="49" charset="-120"/>
                <a:ea typeface="華康華綜體W5" panose="020B0509000000000000" pitchFamily="49" charset="-120"/>
              </a:rPr>
              <a:t>RNN</a:t>
            </a:r>
            <a:r>
              <a:rPr lang="zh-TW" altLang="en-US">
                <a:latin typeface="華康華綜體W5" panose="020B0509000000000000" pitchFamily="49" charset="-120"/>
                <a:ea typeface="華康華綜體W5" panose="020B0509000000000000" pitchFamily="49" charset="-120"/>
              </a:rPr>
              <a:t> </a:t>
            </a:r>
            <a:r>
              <a:rPr lang="en-US" altLang="zh-TW">
                <a:latin typeface="華康華綜體W5" panose="020B0509000000000000" pitchFamily="49" charset="-120"/>
                <a:ea typeface="華康華綜體W5" panose="020B0509000000000000" pitchFamily="49" charset="-120"/>
              </a:rPr>
              <a:t>ACC</a:t>
            </a:r>
            <a:endParaRPr lang="zh-TW" altLang="en-US" dirty="0"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A0B05F-6062-CEE0-1ED1-519D2A5F70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92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E990109-E00D-0ECB-65D4-D36E1C22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軟體訓練結果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276ABD-4739-E040-602D-6D59E14AB6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5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69A937A-AD41-E758-8534-FB58F792B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其他人的分數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5B23D30-294A-68C8-2658-59B03E72F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556B940-D2BC-5333-9CE2-B7DA4E36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軟硬體介面</a:t>
            </a:r>
            <a:endParaRPr lang="zh-TW" altLang="en-US" dirty="0">
              <a:ln>
                <a:solidFill>
                  <a:srgbClr val="C00000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814CC9-327D-3121-C991-B56E6BCCE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22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BE18895-CFE6-52AF-3A4F-F99BAE7E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位元數的取捨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DB2A29-4A9F-59C4-7117-033D2881E9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3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887CFC0-02BF-3AD2-9A0F-040435AA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圓溜體" panose="020F0E09000000000000" pitchFamily="49" charset="-120"/>
                <a:ea typeface="華康圓溜體" panose="020F0E09000000000000" pitchFamily="49" charset="-120"/>
              </a:rPr>
              <a:t>硬體的初步實踐</a:t>
            </a:r>
            <a:endParaRPr lang="zh-TW" altLang="en-US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3DEE553-EE0E-49BF-4DAD-1FE6A8DD08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6FC5039-B2E7-7AD4-66CD-E750C65D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Tanh-</a:t>
            </a:r>
            <a:r>
              <a:rPr lang="zh-TW" altLang="en-US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  <a:endParaRPr lang="zh-TW" altLang="en-US" dirty="0">
              <a:solidFill>
                <a:schemeClr val="bg1"/>
              </a:solidFill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55D084-DDD9-1029-579A-71D7C75AEC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1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5CA52D5-2C62-1C96-1187-8C46E5D71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9C793B-864C-90A4-6FDF-4A68C9030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71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A778541-9074-2F13-7A9C-36A3CADF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Tanh-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驗證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656923-2A5A-6D64-048C-1DCAC4FBC7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7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FE7793E-CB05-ACDC-B3A6-53468809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Tanh-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困難與挑戰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3BF22B-1AA3-5FA8-DC9F-4D49D362E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52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6FB0782-A684-7F0E-674F-621347AD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Tanh-</a:t>
            </a:r>
            <a:r>
              <a:rPr lang="zh-TW" altLang="en-US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功耗與面積</a:t>
            </a:r>
            <a:endParaRPr lang="zh-TW" altLang="en-US" dirty="0">
              <a:ln>
                <a:solidFill>
                  <a:srgbClr val="C00000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7874BE6-70B0-6FDD-A0AF-2D398CD26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1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778BB5B-2DEC-F425-6139-7F3D2645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8AE0BD-3653-0750-7AC2-334070DB1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54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BD5FB89-307E-B552-8353-5367D3AE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latin typeface="華康圓溜體" panose="020F0E09000000000000" pitchFamily="49" charset="-120"/>
                <a:ea typeface="華康圓溜體" panose="020F0E09000000000000" pitchFamily="49" charset="-120"/>
              </a:rPr>
              <a:t>sigmoid-</a:t>
            </a:r>
            <a:r>
              <a:rPr lang="zh-TW" altLang="en-US">
                <a:solidFill>
                  <a:schemeClr val="bg1"/>
                </a:solidFill>
                <a:latin typeface="華康圓溜體" panose="020F0E09000000000000" pitchFamily="49" charset="-120"/>
                <a:ea typeface="華康圓溜體" panose="020F0E09000000000000" pitchFamily="49" charset="-120"/>
              </a:rPr>
              <a:t>接線</a:t>
            </a:r>
            <a:endParaRPr lang="zh-TW" altLang="en-US" dirty="0">
              <a:solidFill>
                <a:schemeClr val="bg1"/>
              </a:solidFill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70A0CE-416E-18F1-A82E-C1187F382D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FDB03A6-E5F7-B740-3233-868E085E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sigmoid-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邏輯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1F8FA62-2608-E25F-66CE-1DA669943B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2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5A24970-2D60-9D87-CE6C-D57B8188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sigmoid-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驗證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809F8F-3B02-45F5-D9A3-0D8109DD2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293C487-3373-C35E-CEC5-2FD82AA6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sigmoid-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困難與挑戰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5DDD2-7C6B-12AD-D222-6454AE2648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4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827B3BE-5B48-7147-AA07-D8032B87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sigmoid-</a:t>
            </a:r>
            <a:r>
              <a:rPr lang="zh-TW" altLang="en-US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功耗與面積</a:t>
            </a:r>
            <a:endParaRPr lang="zh-TW" altLang="en-US" dirty="0">
              <a:ln>
                <a:solidFill>
                  <a:srgbClr val="C00000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2D3FACF-5011-2D4B-8563-3491DB7289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CECC991-AD79-09F3-41C6-0A97F4E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noc 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矩陣乘法器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8E5FD9-C418-A4EB-6AEA-0294F542D1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07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0934290-077F-FE92-DFDD-8068EEBC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noc 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71D52B6-F918-6341-BE2B-23BBCDEBFB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1B7CB7C-630D-62C3-A9BC-48BD994E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noc 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EA67D9-F676-804B-2924-3BE693F954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28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56F0F73-2B5A-C4CE-34F7-E513A6F9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noc 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改進空間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C1A974-D594-AA95-914F-2B1F5478B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47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D214D71-40EE-3257-5D26-DA0B9765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向量加法器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579F0A-AFD7-79F4-F871-C27C45DFF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5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D375BCA6-3596-72F4-08D2-F6A33F25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漆隸體W5" panose="040B0509000000000000" pitchFamily="81" charset="-120"/>
                <a:ea typeface="華康漆隸體W5" panose="040B0509000000000000" pitchFamily="81" charset="-120"/>
              </a:rPr>
              <a:t>PREV-PROBLEM</a:t>
            </a:r>
            <a:endParaRPr lang="zh-TW" altLang="en-US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8C4351-2911-2DAE-F379-C978C7871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7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8FE4973-ACEA-5C6E-E44A-88499AB3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98DD5A-C174-1D34-8FD9-FAFF2B6641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2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19A44D3-DD0B-B39F-2528-669DE65F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388D9E0-E732-93CA-8C6D-ED4AD4BB5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94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B893A3-664F-F097-510F-C3CCEB02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i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 b="1" i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b="1" i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生成器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21B6C1-42BF-CD0A-1715-308BAE861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3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B3A861B-4855-8F1A-8900-81A13B01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向量乘法器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165398-8047-0620-149A-B335DF602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64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E05EFBA-CD1E-6C7C-767C-059B5B883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E33D3B-4EEA-5B27-3FCD-678E2D68B5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0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D043016-5EB3-8AC7-1731-A7153A0E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5F42F0-B491-7E99-7CA2-F6D2D8D4B7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4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A941A1A-1CE4-EE4D-ABD2-42621500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b="1" i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會有誤差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C846B97-9469-1A61-EA88-84C4704E7F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6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E74F967-989B-A887-D8B7-88D1B89D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OVERVIEW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AA428F-C279-7AB5-B33D-319CA40E34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3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FB06037-74ED-921D-7792-DCAE0454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LSTM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F49BA5-B15C-E6F8-EDF5-98C4E07988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A764910-A40E-6E91-C5FB-668A8118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LSTMPE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E807F7-EAEA-F6B4-371F-7B5A26C309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AFB956C-882F-6DBF-2429-E6197C78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圓溜體" panose="020F0E09000000000000" pitchFamily="49" charset="-120"/>
                <a:ea typeface="華康圓溜體" panose="020F0E09000000000000" pitchFamily="49" charset="-120"/>
              </a:rPr>
              <a:t>SOFTWARE</a:t>
            </a:r>
            <a:r>
              <a:rPr lang="zh-TW" altLang="en-US">
                <a:latin typeface="華康圓溜體" panose="020F0E09000000000000" pitchFamily="49" charset="-120"/>
                <a:ea typeface="華康圓溜體" panose="020F0E09000000000000" pitchFamily="49" charset="-120"/>
              </a:rPr>
              <a:t> </a:t>
            </a:r>
            <a:r>
              <a:rPr lang="en-US" altLang="zh-TW">
                <a:latin typeface="華康圓溜體" panose="020F0E09000000000000" pitchFamily="49" charset="-120"/>
                <a:ea typeface="華康圓溜體" panose="020F0E09000000000000" pitchFamily="49" charset="-120"/>
              </a:rPr>
              <a:t>LAYER</a:t>
            </a:r>
            <a:endParaRPr lang="zh-TW" altLang="en-US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096FC18-F9A2-C2BA-5A6C-B6801B0CCB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38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CD511B7-0444-6F36-49C1-D50C67BC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VMVMB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52D542-E7BE-AEC9-F1DB-A223A20593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4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5696211-0B96-BDCE-8916-7725CAD8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VMVMB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5B9F5B-D244-B07F-7057-E22B4B7909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24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1EBDBCD-27A0-DA2E-691B-2A94D621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FGIO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F28138-6F1A-E809-50AF-01C8830133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4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762C445-E35B-C1ED-02C7-824064F5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Hardware mapping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932E20-455F-E63B-5D98-28BEAE0B91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7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57A7A4D-4384-A299-8DC5-B4E14ADA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華綜體W5" panose="020B0509000000000000" pitchFamily="49" charset="-120"/>
                <a:ea typeface="華康華綜體W5" panose="020B0509000000000000" pitchFamily="49" charset="-120"/>
              </a:rPr>
              <a:t>Q/A</a:t>
            </a:r>
            <a:endParaRPr lang="zh-TW" altLang="en-US" dirty="0"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A2A3F5-0E77-896F-1FB4-EFF18B1B9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04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F31E9F9-CB27-F75A-A8C5-D8534B03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附錄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AF6709-4677-C209-ADFB-F646A3F37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74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AD1B97C-A7AB-1E1F-C250-BBF466D5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中圓體" panose="020F0509000000000000" pitchFamily="49" charset="-120"/>
                <a:ea typeface="華康中圓體" panose="020F0509000000000000" pitchFamily="49" charset="-120"/>
              </a:rPr>
              <a:t>附錄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E2012E-B3F5-5E56-15DD-819FA3FD25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66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D40D265-A8FB-828F-DC7E-159425AD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參考資料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39BA10-7099-33F9-615F-6EA6C25F81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80B2A79-5736-0BC3-5A5A-6C1823E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漆隸體W5" panose="040B0509000000000000" pitchFamily="81" charset="-120"/>
                <a:ea typeface="華康漆隸體W5" panose="040B0509000000000000" pitchFamily="81" charset="-120"/>
              </a:rPr>
              <a:t>user input</a:t>
            </a:r>
            <a:endParaRPr lang="zh-TW" altLang="en-US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3CDCF3-4064-1C52-4502-73E5461B3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3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A6D68325-F2E3-75D9-0084-A734A99B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latin typeface="華康漆隸體W5" panose="040B0509000000000000" pitchFamily="81" charset="-120"/>
                <a:ea typeface="華康漆隸體W5" panose="040B0509000000000000" pitchFamily="81" charset="-120"/>
              </a:rPr>
              <a:t>main function</a:t>
            </a:r>
            <a:endParaRPr lang="zh-TW" altLang="en-US" dirty="0">
              <a:solidFill>
                <a:schemeClr val="bg1"/>
              </a:solidFill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C55666-C975-4218-AC5C-F09F15368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3BDB99E-DB72-CA3A-B588-FF0B8374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華康華藝體W4" panose="020B0409000000000000" pitchFamily="49" charset="-120"/>
                <a:ea typeface="華康華藝體W4" panose="020B0409000000000000" pitchFamily="49" charset="-120"/>
              </a:rPr>
              <a:t>Training data</a:t>
            </a:r>
            <a:endParaRPr lang="zh-TW" altLang="en-US" dirty="0"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82E4DF-F639-24BA-6B07-A113F97A1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63A2B32-4EC0-A707-A65C-BA4E0D9D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華康華藝體W4" panose="020B0409000000000000" pitchFamily="49" charset="-120"/>
                <a:ea typeface="華康華藝體W4" panose="020B0409000000000000" pitchFamily="49" charset="-120"/>
              </a:rPr>
              <a:t>軟體架構</a:t>
            </a:r>
            <a:endParaRPr lang="zh-TW" altLang="en-US" dirty="0"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172149-321A-4844-E9C8-0F8E1C7F1A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1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D73A81C-FF81-CB6E-5BD6-92C570F72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評估結果的方法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EE7D9A-9398-D285-381F-3212113ED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02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寬螢幕</PresentationFormat>
  <Paragraphs>46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華康中圓體</vt:lpstr>
      <vt:lpstr>華康華綜體W5</vt:lpstr>
      <vt:lpstr>華康華藝體W4</vt:lpstr>
      <vt:lpstr>華康圓溜體</vt:lpstr>
      <vt:lpstr>華康漆隸體W5</vt:lpstr>
      <vt:lpstr>Arial</vt:lpstr>
      <vt:lpstr>Calibri</vt:lpstr>
      <vt:lpstr>Calibri Light</vt:lpstr>
      <vt:lpstr>Office 佈景主題</vt:lpstr>
      <vt:lpstr>RNN ACC</vt:lpstr>
      <vt:lpstr>OVERVIEW</vt:lpstr>
      <vt:lpstr>PREV-PROBLEM</vt:lpstr>
      <vt:lpstr>SOFTWARE LAYER</vt:lpstr>
      <vt:lpstr>user input</vt:lpstr>
      <vt:lpstr>main function</vt:lpstr>
      <vt:lpstr>Training data</vt:lpstr>
      <vt:lpstr>軟體架構</vt:lpstr>
      <vt:lpstr>評估結果的方法</vt:lpstr>
      <vt:lpstr>軟體訓練結果</vt:lpstr>
      <vt:lpstr>其他人的分數</vt:lpstr>
      <vt:lpstr>軟硬體介面</vt:lpstr>
      <vt:lpstr>位元數的取捨</vt:lpstr>
      <vt:lpstr>硬體的初步實踐</vt:lpstr>
      <vt:lpstr>Tanh-接線</vt:lpstr>
      <vt:lpstr>PowerPoint 簡報</vt:lpstr>
      <vt:lpstr>Tanh-驗證</vt:lpstr>
      <vt:lpstr>Tanh-困難與挑戰</vt:lpstr>
      <vt:lpstr>Tanh-功耗與面積</vt:lpstr>
      <vt:lpstr>sigmoid-接線</vt:lpstr>
      <vt:lpstr>sigmoid-邏輯</vt:lpstr>
      <vt:lpstr>sigmoid-驗證</vt:lpstr>
      <vt:lpstr>sigmoid-困難與挑戰</vt:lpstr>
      <vt:lpstr>sigmoid-功耗與面積</vt:lpstr>
      <vt:lpstr>noc 矩陣乘法器-單元IO</vt:lpstr>
      <vt:lpstr>noc 矩陣乘法器-接線</vt:lpstr>
      <vt:lpstr>noc 矩陣乘法器-驗證</vt:lpstr>
      <vt:lpstr>noc 矩陣乘法器-改進空間</vt:lpstr>
      <vt:lpstr>向量加法器-單元IO</vt:lpstr>
      <vt:lpstr>向量加法器-接線</vt:lpstr>
      <vt:lpstr>向量加法器-驗證</vt:lpstr>
      <vt:lpstr>向量加法器-生成器</vt:lpstr>
      <vt:lpstr>向量乘法器-單元IO</vt:lpstr>
      <vt:lpstr>向量乘法器-接線</vt:lpstr>
      <vt:lpstr>向量乘法器-驗證</vt:lpstr>
      <vt:lpstr>向量乘法器-會有誤差</vt:lpstr>
      <vt:lpstr>OVERVIEW</vt:lpstr>
      <vt:lpstr>LSTM</vt:lpstr>
      <vt:lpstr>LSTMPE</vt:lpstr>
      <vt:lpstr>VMVMB</vt:lpstr>
      <vt:lpstr>VMVMB</vt:lpstr>
      <vt:lpstr>FGIO</vt:lpstr>
      <vt:lpstr>Hardware mapping</vt:lpstr>
      <vt:lpstr>Q/A</vt:lpstr>
      <vt:lpstr>附錄</vt:lpstr>
      <vt:lpstr>附錄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ACC</dc:title>
  <dc:creator>yazu zhung</dc:creator>
  <cp:lastModifiedBy>yazu zhung</cp:lastModifiedBy>
  <cp:revision>1</cp:revision>
  <dcterms:created xsi:type="dcterms:W3CDTF">2023-06-13T01:01:31Z</dcterms:created>
  <dcterms:modified xsi:type="dcterms:W3CDTF">2023-06-13T01:01:31Z</dcterms:modified>
</cp:coreProperties>
</file>